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</p:sldMasterIdLst>
  <p:notesMasterIdLst>
    <p:notesMasterId r:id="rId22"/>
  </p:notesMasterIdLst>
  <p:sldIdLst>
    <p:sldId id="256" r:id="rId5"/>
    <p:sldId id="257" r:id="rId6"/>
    <p:sldId id="258" r:id="rId7"/>
    <p:sldId id="263" r:id="rId8"/>
    <p:sldId id="259" r:id="rId9"/>
    <p:sldId id="260" r:id="rId10"/>
    <p:sldId id="261" r:id="rId11"/>
    <p:sldId id="262" r:id="rId12"/>
    <p:sldId id="271" r:id="rId13"/>
    <p:sldId id="269" r:id="rId14"/>
    <p:sldId id="272" r:id="rId15"/>
    <p:sldId id="315" r:id="rId16"/>
    <p:sldId id="311" r:id="rId17"/>
    <p:sldId id="312" r:id="rId18"/>
    <p:sldId id="313" r:id="rId19"/>
    <p:sldId id="314" r:id="rId20"/>
    <p:sldId id="31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CFA34F-CDBB-224A-B18D-942EEE6B03E1}" v="2" dt="2021-03-17T19:08:37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Clark" userId="5ba1dd6b-4f5d-42a2-aee2-76895c920fbb" providerId="ADAL" clId="{87CFA34F-CDBB-224A-B18D-942EEE6B03E1}"/>
    <pc:docChg chg="modSld">
      <pc:chgData name="Oliver Clark" userId="5ba1dd6b-4f5d-42a2-aee2-76895c920fbb" providerId="ADAL" clId="{87CFA34F-CDBB-224A-B18D-942EEE6B03E1}" dt="2021-03-17T19:09:31.806" v="14" actId="20577"/>
      <pc:docMkLst>
        <pc:docMk/>
      </pc:docMkLst>
      <pc:sldChg chg="delSp modTransition modAnim">
        <pc:chgData name="Oliver Clark" userId="5ba1dd6b-4f5d-42a2-aee2-76895c920fbb" providerId="ADAL" clId="{87CFA34F-CDBB-224A-B18D-942EEE6B03E1}" dt="2021-03-17T19:08:37.589" v="1"/>
        <pc:sldMkLst>
          <pc:docMk/>
          <pc:sldMk cId="3066256868" sldId="256"/>
        </pc:sldMkLst>
        <pc:picChg chg="del">
          <ac:chgData name="Oliver Clark" userId="5ba1dd6b-4f5d-42a2-aee2-76895c920fbb" providerId="ADAL" clId="{87CFA34F-CDBB-224A-B18D-942EEE6B03E1}" dt="2021-03-17T19:08:37.589" v="1"/>
          <ac:picMkLst>
            <pc:docMk/>
            <pc:sldMk cId="3066256868" sldId="256"/>
            <ac:picMk id="7" creationId="{ACD91249-D68C-4341-BE3C-E1457DA5FC0B}"/>
          </ac:picMkLst>
        </pc:picChg>
      </pc:sldChg>
      <pc:sldChg chg="delSp modTransition modAnim">
        <pc:chgData name="Oliver Clark" userId="5ba1dd6b-4f5d-42a2-aee2-76895c920fbb" providerId="ADAL" clId="{87CFA34F-CDBB-224A-B18D-942EEE6B03E1}" dt="2021-03-17T19:08:37.589" v="1"/>
        <pc:sldMkLst>
          <pc:docMk/>
          <pc:sldMk cId="2198017105" sldId="257"/>
        </pc:sldMkLst>
        <pc:picChg chg="del">
          <ac:chgData name="Oliver Clark" userId="5ba1dd6b-4f5d-42a2-aee2-76895c920fbb" providerId="ADAL" clId="{87CFA34F-CDBB-224A-B18D-942EEE6B03E1}" dt="2021-03-17T19:08:37.589" v="1"/>
          <ac:picMkLst>
            <pc:docMk/>
            <pc:sldMk cId="2198017105" sldId="257"/>
            <ac:picMk id="4" creationId="{6AD88A41-F3B7-4030-A971-DD1E4E693F00}"/>
          </ac:picMkLst>
        </pc:picChg>
      </pc:sldChg>
      <pc:sldChg chg="delSp modTransition modAnim">
        <pc:chgData name="Oliver Clark" userId="5ba1dd6b-4f5d-42a2-aee2-76895c920fbb" providerId="ADAL" clId="{87CFA34F-CDBB-224A-B18D-942EEE6B03E1}" dt="2021-03-17T19:08:37.589" v="1"/>
        <pc:sldMkLst>
          <pc:docMk/>
          <pc:sldMk cId="1416322707" sldId="258"/>
        </pc:sldMkLst>
        <pc:picChg chg="del">
          <ac:chgData name="Oliver Clark" userId="5ba1dd6b-4f5d-42a2-aee2-76895c920fbb" providerId="ADAL" clId="{87CFA34F-CDBB-224A-B18D-942EEE6B03E1}" dt="2021-03-17T19:08:37.589" v="1"/>
          <ac:picMkLst>
            <pc:docMk/>
            <pc:sldMk cId="1416322707" sldId="258"/>
            <ac:picMk id="4" creationId="{3283DA19-5248-4FBC-85A6-E4360BE08850}"/>
          </ac:picMkLst>
        </pc:picChg>
      </pc:sldChg>
      <pc:sldChg chg="delSp modTransition modAnim modNotesTx">
        <pc:chgData name="Oliver Clark" userId="5ba1dd6b-4f5d-42a2-aee2-76895c920fbb" providerId="ADAL" clId="{87CFA34F-CDBB-224A-B18D-942EEE6B03E1}" dt="2021-03-17T19:08:50.810" v="3" actId="20577"/>
        <pc:sldMkLst>
          <pc:docMk/>
          <pc:sldMk cId="763450936" sldId="259"/>
        </pc:sldMkLst>
        <pc:picChg chg="del">
          <ac:chgData name="Oliver Clark" userId="5ba1dd6b-4f5d-42a2-aee2-76895c920fbb" providerId="ADAL" clId="{87CFA34F-CDBB-224A-B18D-942EEE6B03E1}" dt="2021-03-17T19:08:37.589" v="1"/>
          <ac:picMkLst>
            <pc:docMk/>
            <pc:sldMk cId="763450936" sldId="259"/>
            <ac:picMk id="9" creationId="{CD4B1113-6DDE-4FAF-8B26-70792ED36052}"/>
          </ac:picMkLst>
        </pc:picChg>
      </pc:sldChg>
      <pc:sldChg chg="delSp modTransition modAnim modNotesTx">
        <pc:chgData name="Oliver Clark" userId="5ba1dd6b-4f5d-42a2-aee2-76895c920fbb" providerId="ADAL" clId="{87CFA34F-CDBB-224A-B18D-942EEE6B03E1}" dt="2021-03-17T19:08:53.278" v="4" actId="20577"/>
        <pc:sldMkLst>
          <pc:docMk/>
          <pc:sldMk cId="3919990644" sldId="260"/>
        </pc:sldMkLst>
        <pc:picChg chg="del">
          <ac:chgData name="Oliver Clark" userId="5ba1dd6b-4f5d-42a2-aee2-76895c920fbb" providerId="ADAL" clId="{87CFA34F-CDBB-224A-B18D-942EEE6B03E1}" dt="2021-03-17T19:08:37.589" v="1"/>
          <ac:picMkLst>
            <pc:docMk/>
            <pc:sldMk cId="3919990644" sldId="260"/>
            <ac:picMk id="6" creationId="{E6ED856A-1EB0-4062-A2F2-4325AF4EE147}"/>
          </ac:picMkLst>
        </pc:picChg>
      </pc:sldChg>
      <pc:sldChg chg="delSp modTransition modAnim modNotesTx">
        <pc:chgData name="Oliver Clark" userId="5ba1dd6b-4f5d-42a2-aee2-76895c920fbb" providerId="ADAL" clId="{87CFA34F-CDBB-224A-B18D-942EEE6B03E1}" dt="2021-03-17T19:08:57.211" v="5" actId="20577"/>
        <pc:sldMkLst>
          <pc:docMk/>
          <pc:sldMk cId="4274175081" sldId="261"/>
        </pc:sldMkLst>
        <pc:picChg chg="del">
          <ac:chgData name="Oliver Clark" userId="5ba1dd6b-4f5d-42a2-aee2-76895c920fbb" providerId="ADAL" clId="{87CFA34F-CDBB-224A-B18D-942EEE6B03E1}" dt="2021-03-17T19:08:37.589" v="1"/>
          <ac:picMkLst>
            <pc:docMk/>
            <pc:sldMk cId="4274175081" sldId="261"/>
            <ac:picMk id="6" creationId="{2D392CF5-0F83-4EF4-9419-DB253782F8A8}"/>
          </ac:picMkLst>
        </pc:picChg>
      </pc:sldChg>
      <pc:sldChg chg="delSp modTransition modAnim modNotesTx">
        <pc:chgData name="Oliver Clark" userId="5ba1dd6b-4f5d-42a2-aee2-76895c920fbb" providerId="ADAL" clId="{87CFA34F-CDBB-224A-B18D-942EEE6B03E1}" dt="2021-03-17T19:09:00.802" v="6" actId="20577"/>
        <pc:sldMkLst>
          <pc:docMk/>
          <pc:sldMk cId="2752689839" sldId="262"/>
        </pc:sldMkLst>
        <pc:picChg chg="del">
          <ac:chgData name="Oliver Clark" userId="5ba1dd6b-4f5d-42a2-aee2-76895c920fbb" providerId="ADAL" clId="{87CFA34F-CDBB-224A-B18D-942EEE6B03E1}" dt="2021-03-17T19:08:37.589" v="1"/>
          <ac:picMkLst>
            <pc:docMk/>
            <pc:sldMk cId="2752689839" sldId="262"/>
            <ac:picMk id="13" creationId="{0D97F1E2-AE85-4323-BE41-E4D7C67C9AFF}"/>
          </ac:picMkLst>
        </pc:picChg>
      </pc:sldChg>
      <pc:sldChg chg="delSp modTransition modAnim modNotesTx">
        <pc:chgData name="Oliver Clark" userId="5ba1dd6b-4f5d-42a2-aee2-76895c920fbb" providerId="ADAL" clId="{87CFA34F-CDBB-224A-B18D-942EEE6B03E1}" dt="2021-03-17T19:08:48.146" v="2" actId="20577"/>
        <pc:sldMkLst>
          <pc:docMk/>
          <pc:sldMk cId="479156204" sldId="263"/>
        </pc:sldMkLst>
        <pc:picChg chg="del">
          <ac:chgData name="Oliver Clark" userId="5ba1dd6b-4f5d-42a2-aee2-76895c920fbb" providerId="ADAL" clId="{87CFA34F-CDBB-224A-B18D-942EEE6B03E1}" dt="2021-03-17T19:08:37.589" v="1"/>
          <ac:picMkLst>
            <pc:docMk/>
            <pc:sldMk cId="479156204" sldId="263"/>
            <ac:picMk id="5" creationId="{3B23C9EC-E41B-4D03-8767-53D620FCB5DB}"/>
          </ac:picMkLst>
        </pc:picChg>
      </pc:sldChg>
      <pc:sldChg chg="delSp modTransition modAnim modNotesTx">
        <pc:chgData name="Oliver Clark" userId="5ba1dd6b-4f5d-42a2-aee2-76895c920fbb" providerId="ADAL" clId="{87CFA34F-CDBB-224A-B18D-942EEE6B03E1}" dt="2021-03-17T19:09:07.085" v="8" actId="20577"/>
        <pc:sldMkLst>
          <pc:docMk/>
          <pc:sldMk cId="947159616" sldId="269"/>
        </pc:sldMkLst>
        <pc:picChg chg="del">
          <ac:chgData name="Oliver Clark" userId="5ba1dd6b-4f5d-42a2-aee2-76895c920fbb" providerId="ADAL" clId="{87CFA34F-CDBB-224A-B18D-942EEE6B03E1}" dt="2021-03-17T19:08:37.589" v="1"/>
          <ac:picMkLst>
            <pc:docMk/>
            <pc:sldMk cId="947159616" sldId="269"/>
            <ac:picMk id="4" creationId="{0071A594-1FB9-4897-AB2F-7E0AA6EEAA84}"/>
          </ac:picMkLst>
        </pc:picChg>
      </pc:sldChg>
      <pc:sldChg chg="delSp modTransition modAnim modNotesTx">
        <pc:chgData name="Oliver Clark" userId="5ba1dd6b-4f5d-42a2-aee2-76895c920fbb" providerId="ADAL" clId="{87CFA34F-CDBB-224A-B18D-942EEE6B03E1}" dt="2021-03-17T19:09:04.346" v="7" actId="20577"/>
        <pc:sldMkLst>
          <pc:docMk/>
          <pc:sldMk cId="424386590" sldId="271"/>
        </pc:sldMkLst>
        <pc:picChg chg="del">
          <ac:chgData name="Oliver Clark" userId="5ba1dd6b-4f5d-42a2-aee2-76895c920fbb" providerId="ADAL" clId="{87CFA34F-CDBB-224A-B18D-942EEE6B03E1}" dt="2021-03-17T19:08:37.589" v="1"/>
          <ac:picMkLst>
            <pc:docMk/>
            <pc:sldMk cId="424386590" sldId="271"/>
            <ac:picMk id="4" creationId="{6ACB1FA0-43AB-4950-AF34-28DA28B26FA2}"/>
          </ac:picMkLst>
        </pc:picChg>
      </pc:sldChg>
      <pc:sldChg chg="delSp modTransition modAnim">
        <pc:chgData name="Oliver Clark" userId="5ba1dd6b-4f5d-42a2-aee2-76895c920fbb" providerId="ADAL" clId="{87CFA34F-CDBB-224A-B18D-942EEE6B03E1}" dt="2021-03-17T19:08:37.589" v="1"/>
        <pc:sldMkLst>
          <pc:docMk/>
          <pc:sldMk cId="3612678705" sldId="272"/>
        </pc:sldMkLst>
        <pc:picChg chg="del">
          <ac:chgData name="Oliver Clark" userId="5ba1dd6b-4f5d-42a2-aee2-76895c920fbb" providerId="ADAL" clId="{87CFA34F-CDBB-224A-B18D-942EEE6B03E1}" dt="2021-03-17T19:08:37.589" v="1"/>
          <ac:picMkLst>
            <pc:docMk/>
            <pc:sldMk cId="3612678705" sldId="272"/>
            <ac:picMk id="6" creationId="{509EFB8B-220A-43AE-AEB0-CE53CBA83460}"/>
          </ac:picMkLst>
        </pc:picChg>
      </pc:sldChg>
      <pc:sldChg chg="delSp modTransition modAnim modNotesTx">
        <pc:chgData name="Oliver Clark" userId="5ba1dd6b-4f5d-42a2-aee2-76895c920fbb" providerId="ADAL" clId="{87CFA34F-CDBB-224A-B18D-942EEE6B03E1}" dt="2021-03-17T19:09:18.521" v="10" actId="20577"/>
        <pc:sldMkLst>
          <pc:docMk/>
          <pc:sldMk cId="4216471016" sldId="311"/>
        </pc:sldMkLst>
        <pc:picChg chg="del">
          <ac:chgData name="Oliver Clark" userId="5ba1dd6b-4f5d-42a2-aee2-76895c920fbb" providerId="ADAL" clId="{87CFA34F-CDBB-224A-B18D-942EEE6B03E1}" dt="2021-03-17T19:08:37.589" v="1"/>
          <ac:picMkLst>
            <pc:docMk/>
            <pc:sldMk cId="4216471016" sldId="311"/>
            <ac:picMk id="3" creationId="{98A03B15-BD0E-41B9-9BE8-3B59FB43C9A1}"/>
          </ac:picMkLst>
        </pc:picChg>
      </pc:sldChg>
      <pc:sldChg chg="delSp modTransition modAnim modNotesTx">
        <pc:chgData name="Oliver Clark" userId="5ba1dd6b-4f5d-42a2-aee2-76895c920fbb" providerId="ADAL" clId="{87CFA34F-CDBB-224A-B18D-942EEE6B03E1}" dt="2021-03-17T19:09:21.222" v="11" actId="20577"/>
        <pc:sldMkLst>
          <pc:docMk/>
          <pc:sldMk cId="4174592403" sldId="312"/>
        </pc:sldMkLst>
        <pc:picChg chg="del">
          <ac:chgData name="Oliver Clark" userId="5ba1dd6b-4f5d-42a2-aee2-76895c920fbb" providerId="ADAL" clId="{87CFA34F-CDBB-224A-B18D-942EEE6B03E1}" dt="2021-03-17T19:08:37.589" v="1"/>
          <ac:picMkLst>
            <pc:docMk/>
            <pc:sldMk cId="4174592403" sldId="312"/>
            <ac:picMk id="4" creationId="{D2B2FDA3-7555-4C12-A71F-8CC8A46D2CE8}"/>
          </ac:picMkLst>
        </pc:picChg>
      </pc:sldChg>
      <pc:sldChg chg="delSp modTransition modAnim modNotesTx">
        <pc:chgData name="Oliver Clark" userId="5ba1dd6b-4f5d-42a2-aee2-76895c920fbb" providerId="ADAL" clId="{87CFA34F-CDBB-224A-B18D-942EEE6B03E1}" dt="2021-03-17T19:09:24.411" v="12" actId="20577"/>
        <pc:sldMkLst>
          <pc:docMk/>
          <pc:sldMk cId="1183755729" sldId="313"/>
        </pc:sldMkLst>
        <pc:picChg chg="del">
          <ac:chgData name="Oliver Clark" userId="5ba1dd6b-4f5d-42a2-aee2-76895c920fbb" providerId="ADAL" clId="{87CFA34F-CDBB-224A-B18D-942EEE6B03E1}" dt="2021-03-17T19:08:37.589" v="1"/>
          <ac:picMkLst>
            <pc:docMk/>
            <pc:sldMk cId="1183755729" sldId="313"/>
            <ac:picMk id="7" creationId="{1D0C5C40-8E17-4DDB-95F5-814D8B55DA0A}"/>
          </ac:picMkLst>
        </pc:picChg>
      </pc:sldChg>
      <pc:sldChg chg="delSp modTransition modAnim modNotesTx">
        <pc:chgData name="Oliver Clark" userId="5ba1dd6b-4f5d-42a2-aee2-76895c920fbb" providerId="ADAL" clId="{87CFA34F-CDBB-224A-B18D-942EEE6B03E1}" dt="2021-03-17T19:09:27.738" v="13" actId="20577"/>
        <pc:sldMkLst>
          <pc:docMk/>
          <pc:sldMk cId="3890520893" sldId="314"/>
        </pc:sldMkLst>
        <pc:picChg chg="del">
          <ac:chgData name="Oliver Clark" userId="5ba1dd6b-4f5d-42a2-aee2-76895c920fbb" providerId="ADAL" clId="{87CFA34F-CDBB-224A-B18D-942EEE6B03E1}" dt="2021-03-17T19:08:37.589" v="1"/>
          <ac:picMkLst>
            <pc:docMk/>
            <pc:sldMk cId="3890520893" sldId="314"/>
            <ac:picMk id="11" creationId="{6A7152DA-1AC5-4BEC-A777-FF750E84CD42}"/>
          </ac:picMkLst>
        </pc:picChg>
      </pc:sldChg>
      <pc:sldChg chg="delSp modTransition modAnim modNotesTx">
        <pc:chgData name="Oliver Clark" userId="5ba1dd6b-4f5d-42a2-aee2-76895c920fbb" providerId="ADAL" clId="{87CFA34F-CDBB-224A-B18D-942EEE6B03E1}" dt="2021-03-17T19:09:14.538" v="9" actId="20577"/>
        <pc:sldMkLst>
          <pc:docMk/>
          <pc:sldMk cId="1530597745" sldId="315"/>
        </pc:sldMkLst>
        <pc:picChg chg="del">
          <ac:chgData name="Oliver Clark" userId="5ba1dd6b-4f5d-42a2-aee2-76895c920fbb" providerId="ADAL" clId="{87CFA34F-CDBB-224A-B18D-942EEE6B03E1}" dt="2021-03-17T19:08:37.589" v="1"/>
          <ac:picMkLst>
            <pc:docMk/>
            <pc:sldMk cId="1530597745" sldId="315"/>
            <ac:picMk id="10" creationId="{28E69804-9FE4-48A7-8269-212FD59D18EF}"/>
          </ac:picMkLst>
        </pc:picChg>
      </pc:sldChg>
      <pc:sldChg chg="delSp modTransition modAnim modNotesTx">
        <pc:chgData name="Oliver Clark" userId="5ba1dd6b-4f5d-42a2-aee2-76895c920fbb" providerId="ADAL" clId="{87CFA34F-CDBB-224A-B18D-942EEE6B03E1}" dt="2021-03-17T19:09:31.806" v="14" actId="20577"/>
        <pc:sldMkLst>
          <pc:docMk/>
          <pc:sldMk cId="139620704" sldId="316"/>
        </pc:sldMkLst>
        <pc:picChg chg="del">
          <ac:chgData name="Oliver Clark" userId="5ba1dd6b-4f5d-42a2-aee2-76895c920fbb" providerId="ADAL" clId="{87CFA34F-CDBB-224A-B18D-942EEE6B03E1}" dt="2021-03-17T19:08:37.589" v="1"/>
          <ac:picMkLst>
            <pc:docMk/>
            <pc:sldMk cId="139620704" sldId="316"/>
            <ac:picMk id="11" creationId="{95C0A02A-49CA-458F-9172-023A2295D3F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DAB769-D53C-4471-A4D9-401F9195E1BB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E27F7B6-CFA0-43E2-80AC-3ABBB77E8661}">
      <dgm:prSet/>
      <dgm:spPr/>
      <dgm:t>
        <a:bodyPr/>
        <a:lstStyle/>
        <a:p>
          <a:r>
            <a:rPr lang="en-US" dirty="0"/>
            <a:t>Predictive and Concurrent Validity</a:t>
          </a:r>
        </a:p>
      </dgm:t>
    </dgm:pt>
    <dgm:pt modelId="{1743F12B-72F6-42A0-84EB-D9F5BF7648E7}" type="parTrans" cxnId="{7B784E43-3372-4949-AFE6-0254F88BB970}">
      <dgm:prSet/>
      <dgm:spPr/>
      <dgm:t>
        <a:bodyPr/>
        <a:lstStyle/>
        <a:p>
          <a:endParaRPr lang="en-US"/>
        </a:p>
      </dgm:t>
    </dgm:pt>
    <dgm:pt modelId="{D50673DB-14FE-437D-A03F-35B2EA7E73D7}" type="sibTrans" cxnId="{7B784E43-3372-4949-AFE6-0254F88BB970}">
      <dgm:prSet/>
      <dgm:spPr/>
      <dgm:t>
        <a:bodyPr/>
        <a:lstStyle/>
        <a:p>
          <a:endParaRPr lang="en-US"/>
        </a:p>
      </dgm:t>
    </dgm:pt>
    <dgm:pt modelId="{54DCB7FB-81CC-435C-8AE0-E51F0A0E8E4F}">
      <dgm:prSet/>
      <dgm:spPr/>
      <dgm:t>
        <a:bodyPr/>
        <a:lstStyle/>
        <a:p>
          <a:r>
            <a:rPr lang="en-US"/>
            <a:t>Range Restriction</a:t>
          </a:r>
        </a:p>
      </dgm:t>
    </dgm:pt>
    <dgm:pt modelId="{B4EE887A-0544-4236-8817-E9085258476D}" type="parTrans" cxnId="{B581E457-5CD4-4778-B32D-F61EEC635BA7}">
      <dgm:prSet/>
      <dgm:spPr/>
      <dgm:t>
        <a:bodyPr/>
        <a:lstStyle/>
        <a:p>
          <a:endParaRPr lang="en-US"/>
        </a:p>
      </dgm:t>
    </dgm:pt>
    <dgm:pt modelId="{3F3BE9A5-6420-4916-B634-EFF879E74D3E}" type="sibTrans" cxnId="{B581E457-5CD4-4778-B32D-F61EEC635BA7}">
      <dgm:prSet/>
      <dgm:spPr/>
      <dgm:t>
        <a:bodyPr/>
        <a:lstStyle/>
        <a:p>
          <a:endParaRPr lang="en-US"/>
        </a:p>
      </dgm:t>
    </dgm:pt>
    <dgm:pt modelId="{C01195EE-4201-4B70-9B81-3692ADB6889F}">
      <dgm:prSet/>
      <dgm:spPr/>
      <dgm:t>
        <a:bodyPr/>
        <a:lstStyle/>
        <a:p>
          <a:r>
            <a:rPr lang="en-US"/>
            <a:t>Construct Validity</a:t>
          </a:r>
        </a:p>
      </dgm:t>
    </dgm:pt>
    <dgm:pt modelId="{E22D4613-FBE9-4A35-926C-09E64376389F}" type="parTrans" cxnId="{329A1E91-67B8-44AA-8D8E-A916BE048551}">
      <dgm:prSet/>
      <dgm:spPr/>
      <dgm:t>
        <a:bodyPr/>
        <a:lstStyle/>
        <a:p>
          <a:endParaRPr lang="en-US"/>
        </a:p>
      </dgm:t>
    </dgm:pt>
    <dgm:pt modelId="{356B9663-8C4F-4117-B45B-9456218C7CCB}" type="sibTrans" cxnId="{329A1E91-67B8-44AA-8D8E-A916BE048551}">
      <dgm:prSet/>
      <dgm:spPr/>
      <dgm:t>
        <a:bodyPr/>
        <a:lstStyle/>
        <a:p>
          <a:endParaRPr lang="en-US"/>
        </a:p>
      </dgm:t>
    </dgm:pt>
    <dgm:pt modelId="{B0E7CB78-D867-CC4F-910B-C3DBA30ACC9F}" type="pres">
      <dgm:prSet presAssocID="{CCDAB769-D53C-4471-A4D9-401F9195E1BB}" presName="vert0" presStyleCnt="0">
        <dgm:presLayoutVars>
          <dgm:dir/>
          <dgm:animOne val="branch"/>
          <dgm:animLvl val="lvl"/>
        </dgm:presLayoutVars>
      </dgm:prSet>
      <dgm:spPr/>
    </dgm:pt>
    <dgm:pt modelId="{BB9D9E2A-06A7-A644-A146-25E4FCFBB716}" type="pres">
      <dgm:prSet presAssocID="{6E27F7B6-CFA0-43E2-80AC-3ABBB77E8661}" presName="thickLine" presStyleLbl="alignNode1" presStyleIdx="0" presStyleCnt="3"/>
      <dgm:spPr/>
    </dgm:pt>
    <dgm:pt modelId="{849ACAE1-1A84-554F-BBCE-7E0CF2E6DA1F}" type="pres">
      <dgm:prSet presAssocID="{6E27F7B6-CFA0-43E2-80AC-3ABBB77E8661}" presName="horz1" presStyleCnt="0"/>
      <dgm:spPr/>
    </dgm:pt>
    <dgm:pt modelId="{97640486-C2AC-0748-8FA1-B8D4E239C19A}" type="pres">
      <dgm:prSet presAssocID="{6E27F7B6-CFA0-43E2-80AC-3ABBB77E8661}" presName="tx1" presStyleLbl="revTx" presStyleIdx="0" presStyleCnt="3"/>
      <dgm:spPr/>
    </dgm:pt>
    <dgm:pt modelId="{F8E5661F-F94B-1A4A-BB4E-587914974D13}" type="pres">
      <dgm:prSet presAssocID="{6E27F7B6-CFA0-43E2-80AC-3ABBB77E8661}" presName="vert1" presStyleCnt="0"/>
      <dgm:spPr/>
    </dgm:pt>
    <dgm:pt modelId="{4887D90A-3F20-304C-AFE0-AB528CC6294D}" type="pres">
      <dgm:prSet presAssocID="{54DCB7FB-81CC-435C-8AE0-E51F0A0E8E4F}" presName="thickLine" presStyleLbl="alignNode1" presStyleIdx="1" presStyleCnt="3"/>
      <dgm:spPr/>
    </dgm:pt>
    <dgm:pt modelId="{38BCD472-1B09-7549-A5CE-B6315234F411}" type="pres">
      <dgm:prSet presAssocID="{54DCB7FB-81CC-435C-8AE0-E51F0A0E8E4F}" presName="horz1" presStyleCnt="0"/>
      <dgm:spPr/>
    </dgm:pt>
    <dgm:pt modelId="{AD7CAC3B-A6D7-544C-B657-15F4B9B067F3}" type="pres">
      <dgm:prSet presAssocID="{54DCB7FB-81CC-435C-8AE0-E51F0A0E8E4F}" presName="tx1" presStyleLbl="revTx" presStyleIdx="1" presStyleCnt="3"/>
      <dgm:spPr/>
    </dgm:pt>
    <dgm:pt modelId="{5ECBF00A-698B-0240-8C36-4EDBE70E3CF2}" type="pres">
      <dgm:prSet presAssocID="{54DCB7FB-81CC-435C-8AE0-E51F0A0E8E4F}" presName="vert1" presStyleCnt="0"/>
      <dgm:spPr/>
    </dgm:pt>
    <dgm:pt modelId="{52678437-E684-6D44-A9E6-8A5101C32D9C}" type="pres">
      <dgm:prSet presAssocID="{C01195EE-4201-4B70-9B81-3692ADB6889F}" presName="thickLine" presStyleLbl="alignNode1" presStyleIdx="2" presStyleCnt="3"/>
      <dgm:spPr/>
    </dgm:pt>
    <dgm:pt modelId="{875A0877-FF46-F74E-B10D-E00F82479415}" type="pres">
      <dgm:prSet presAssocID="{C01195EE-4201-4B70-9B81-3692ADB6889F}" presName="horz1" presStyleCnt="0"/>
      <dgm:spPr/>
    </dgm:pt>
    <dgm:pt modelId="{7598914F-54FA-0D40-B5AC-8195740F72E2}" type="pres">
      <dgm:prSet presAssocID="{C01195EE-4201-4B70-9B81-3692ADB6889F}" presName="tx1" presStyleLbl="revTx" presStyleIdx="2" presStyleCnt="3"/>
      <dgm:spPr/>
    </dgm:pt>
    <dgm:pt modelId="{108D0B27-6D4E-5F46-B6DA-4614AECAEC8B}" type="pres">
      <dgm:prSet presAssocID="{C01195EE-4201-4B70-9B81-3692ADB6889F}" presName="vert1" presStyleCnt="0"/>
      <dgm:spPr/>
    </dgm:pt>
  </dgm:ptLst>
  <dgm:cxnLst>
    <dgm:cxn modelId="{7B784E43-3372-4949-AFE6-0254F88BB970}" srcId="{CCDAB769-D53C-4471-A4D9-401F9195E1BB}" destId="{6E27F7B6-CFA0-43E2-80AC-3ABBB77E8661}" srcOrd="0" destOrd="0" parTransId="{1743F12B-72F6-42A0-84EB-D9F5BF7648E7}" sibTransId="{D50673DB-14FE-437D-A03F-35B2EA7E73D7}"/>
    <dgm:cxn modelId="{B581E457-5CD4-4778-B32D-F61EEC635BA7}" srcId="{CCDAB769-D53C-4471-A4D9-401F9195E1BB}" destId="{54DCB7FB-81CC-435C-8AE0-E51F0A0E8E4F}" srcOrd="1" destOrd="0" parTransId="{B4EE887A-0544-4236-8817-E9085258476D}" sibTransId="{3F3BE9A5-6420-4916-B634-EFF879E74D3E}"/>
    <dgm:cxn modelId="{A4DDD28B-2247-0D45-BF06-3457194B3B1F}" type="presOf" srcId="{C01195EE-4201-4B70-9B81-3692ADB6889F}" destId="{7598914F-54FA-0D40-B5AC-8195740F72E2}" srcOrd="0" destOrd="0" presId="urn:microsoft.com/office/officeart/2008/layout/LinedList"/>
    <dgm:cxn modelId="{329A1E91-67B8-44AA-8D8E-A916BE048551}" srcId="{CCDAB769-D53C-4471-A4D9-401F9195E1BB}" destId="{C01195EE-4201-4B70-9B81-3692ADB6889F}" srcOrd="2" destOrd="0" parTransId="{E22D4613-FBE9-4A35-926C-09E64376389F}" sibTransId="{356B9663-8C4F-4117-B45B-9456218C7CCB}"/>
    <dgm:cxn modelId="{0D0AF494-6CB3-B743-8F64-D11A15061324}" type="presOf" srcId="{6E27F7B6-CFA0-43E2-80AC-3ABBB77E8661}" destId="{97640486-C2AC-0748-8FA1-B8D4E239C19A}" srcOrd="0" destOrd="0" presId="urn:microsoft.com/office/officeart/2008/layout/LinedList"/>
    <dgm:cxn modelId="{835F89DC-20CC-0F40-9526-D6FE3EA63450}" type="presOf" srcId="{CCDAB769-D53C-4471-A4D9-401F9195E1BB}" destId="{B0E7CB78-D867-CC4F-910B-C3DBA30ACC9F}" srcOrd="0" destOrd="0" presId="urn:microsoft.com/office/officeart/2008/layout/LinedList"/>
    <dgm:cxn modelId="{7D80CBE8-E34C-7A46-8AD0-6D6023A1A350}" type="presOf" srcId="{54DCB7FB-81CC-435C-8AE0-E51F0A0E8E4F}" destId="{AD7CAC3B-A6D7-544C-B657-15F4B9B067F3}" srcOrd="0" destOrd="0" presId="urn:microsoft.com/office/officeart/2008/layout/LinedList"/>
    <dgm:cxn modelId="{7EA92B69-570A-A540-8506-662A35EB6785}" type="presParOf" srcId="{B0E7CB78-D867-CC4F-910B-C3DBA30ACC9F}" destId="{BB9D9E2A-06A7-A644-A146-25E4FCFBB716}" srcOrd="0" destOrd="0" presId="urn:microsoft.com/office/officeart/2008/layout/LinedList"/>
    <dgm:cxn modelId="{AE19ED1C-83FC-F14A-A1B3-85EC9BF3DC3A}" type="presParOf" srcId="{B0E7CB78-D867-CC4F-910B-C3DBA30ACC9F}" destId="{849ACAE1-1A84-554F-BBCE-7E0CF2E6DA1F}" srcOrd="1" destOrd="0" presId="urn:microsoft.com/office/officeart/2008/layout/LinedList"/>
    <dgm:cxn modelId="{9C366867-D55C-6E42-B6DA-990804D33DD0}" type="presParOf" srcId="{849ACAE1-1A84-554F-BBCE-7E0CF2E6DA1F}" destId="{97640486-C2AC-0748-8FA1-B8D4E239C19A}" srcOrd="0" destOrd="0" presId="urn:microsoft.com/office/officeart/2008/layout/LinedList"/>
    <dgm:cxn modelId="{5769753A-8E1D-5F4C-96CD-950F9F6C7364}" type="presParOf" srcId="{849ACAE1-1A84-554F-BBCE-7E0CF2E6DA1F}" destId="{F8E5661F-F94B-1A4A-BB4E-587914974D13}" srcOrd="1" destOrd="0" presId="urn:microsoft.com/office/officeart/2008/layout/LinedList"/>
    <dgm:cxn modelId="{A4A2C1AB-8342-B340-A969-D51B0B868FCA}" type="presParOf" srcId="{B0E7CB78-D867-CC4F-910B-C3DBA30ACC9F}" destId="{4887D90A-3F20-304C-AFE0-AB528CC6294D}" srcOrd="2" destOrd="0" presId="urn:microsoft.com/office/officeart/2008/layout/LinedList"/>
    <dgm:cxn modelId="{04C5C14A-8C13-AE4A-A3FA-66AC55873295}" type="presParOf" srcId="{B0E7CB78-D867-CC4F-910B-C3DBA30ACC9F}" destId="{38BCD472-1B09-7549-A5CE-B6315234F411}" srcOrd="3" destOrd="0" presId="urn:microsoft.com/office/officeart/2008/layout/LinedList"/>
    <dgm:cxn modelId="{97C9C15C-5CF5-1647-9AF4-F70C3F875AF6}" type="presParOf" srcId="{38BCD472-1B09-7549-A5CE-B6315234F411}" destId="{AD7CAC3B-A6D7-544C-B657-15F4B9B067F3}" srcOrd="0" destOrd="0" presId="urn:microsoft.com/office/officeart/2008/layout/LinedList"/>
    <dgm:cxn modelId="{CC7480A8-3E53-474E-8BFB-1F1A342173F7}" type="presParOf" srcId="{38BCD472-1B09-7549-A5CE-B6315234F411}" destId="{5ECBF00A-698B-0240-8C36-4EDBE70E3CF2}" srcOrd="1" destOrd="0" presId="urn:microsoft.com/office/officeart/2008/layout/LinedList"/>
    <dgm:cxn modelId="{9690F168-5DB4-874E-80E6-2B0A2444E366}" type="presParOf" srcId="{B0E7CB78-D867-CC4F-910B-C3DBA30ACC9F}" destId="{52678437-E684-6D44-A9E6-8A5101C32D9C}" srcOrd="4" destOrd="0" presId="urn:microsoft.com/office/officeart/2008/layout/LinedList"/>
    <dgm:cxn modelId="{270325EB-8B6C-DD4C-B6A8-D807DE11D983}" type="presParOf" srcId="{B0E7CB78-D867-CC4F-910B-C3DBA30ACC9F}" destId="{875A0877-FF46-F74E-B10D-E00F82479415}" srcOrd="5" destOrd="0" presId="urn:microsoft.com/office/officeart/2008/layout/LinedList"/>
    <dgm:cxn modelId="{4890F81A-4519-1D4B-ADD8-1F7773E3E622}" type="presParOf" srcId="{875A0877-FF46-F74E-B10D-E00F82479415}" destId="{7598914F-54FA-0D40-B5AC-8195740F72E2}" srcOrd="0" destOrd="0" presId="urn:microsoft.com/office/officeart/2008/layout/LinedList"/>
    <dgm:cxn modelId="{D4440A0D-E737-2D43-8100-ACAFC64B9092}" type="presParOf" srcId="{875A0877-FF46-F74E-B10D-E00F82479415}" destId="{108D0B27-6D4E-5F46-B6DA-4614AECAEC8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9D9E2A-06A7-A644-A146-25E4FCFBB716}">
      <dsp:nvSpPr>
        <dsp:cNvPr id="0" name=""/>
        <dsp:cNvSpPr/>
      </dsp:nvSpPr>
      <dsp:spPr>
        <a:xfrm>
          <a:off x="0" y="2602"/>
          <a:ext cx="6096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40486-C2AC-0748-8FA1-B8D4E239C19A}">
      <dsp:nvSpPr>
        <dsp:cNvPr id="0" name=""/>
        <dsp:cNvSpPr/>
      </dsp:nvSpPr>
      <dsp:spPr>
        <a:xfrm>
          <a:off x="0" y="2602"/>
          <a:ext cx="6096000" cy="177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Predictive and Concurrent Validity</a:t>
          </a:r>
        </a:p>
      </dsp:txBody>
      <dsp:txXfrm>
        <a:off x="0" y="2602"/>
        <a:ext cx="6096000" cy="1774691"/>
      </dsp:txXfrm>
    </dsp:sp>
    <dsp:sp modelId="{4887D90A-3F20-304C-AFE0-AB528CC6294D}">
      <dsp:nvSpPr>
        <dsp:cNvPr id="0" name=""/>
        <dsp:cNvSpPr/>
      </dsp:nvSpPr>
      <dsp:spPr>
        <a:xfrm>
          <a:off x="0" y="1777294"/>
          <a:ext cx="6096000" cy="0"/>
        </a:xfrm>
        <a:prstGeom prst="line">
          <a:avLst/>
        </a:prstGeom>
        <a:solidFill>
          <a:schemeClr val="accent5">
            <a:hueOff val="762652"/>
            <a:satOff val="209"/>
            <a:lumOff val="-3529"/>
            <a:alphaOff val="0"/>
          </a:schemeClr>
        </a:solidFill>
        <a:ln w="12700" cap="flat" cmpd="sng" algn="ctr">
          <a:solidFill>
            <a:schemeClr val="accent5">
              <a:hueOff val="762652"/>
              <a:satOff val="209"/>
              <a:lumOff val="-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7CAC3B-A6D7-544C-B657-15F4B9B067F3}">
      <dsp:nvSpPr>
        <dsp:cNvPr id="0" name=""/>
        <dsp:cNvSpPr/>
      </dsp:nvSpPr>
      <dsp:spPr>
        <a:xfrm>
          <a:off x="0" y="1777294"/>
          <a:ext cx="6096000" cy="177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Range Restriction</a:t>
          </a:r>
        </a:p>
      </dsp:txBody>
      <dsp:txXfrm>
        <a:off x="0" y="1777294"/>
        <a:ext cx="6096000" cy="1774691"/>
      </dsp:txXfrm>
    </dsp:sp>
    <dsp:sp modelId="{52678437-E684-6D44-A9E6-8A5101C32D9C}">
      <dsp:nvSpPr>
        <dsp:cNvPr id="0" name=""/>
        <dsp:cNvSpPr/>
      </dsp:nvSpPr>
      <dsp:spPr>
        <a:xfrm>
          <a:off x="0" y="3551985"/>
          <a:ext cx="6096000" cy="0"/>
        </a:xfrm>
        <a:prstGeom prst="line">
          <a:avLst/>
        </a:prstGeom>
        <a:solidFill>
          <a:schemeClr val="accent5">
            <a:hueOff val="1525303"/>
            <a:satOff val="418"/>
            <a:lumOff val="-7058"/>
            <a:alphaOff val="0"/>
          </a:schemeClr>
        </a:solidFill>
        <a:ln w="12700" cap="flat" cmpd="sng" algn="ctr">
          <a:solidFill>
            <a:schemeClr val="accent5">
              <a:hueOff val="1525303"/>
              <a:satOff val="418"/>
              <a:lumOff val="-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8914F-54FA-0D40-B5AC-8195740F72E2}">
      <dsp:nvSpPr>
        <dsp:cNvPr id="0" name=""/>
        <dsp:cNvSpPr/>
      </dsp:nvSpPr>
      <dsp:spPr>
        <a:xfrm>
          <a:off x="0" y="3551985"/>
          <a:ext cx="6096000" cy="177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Construct Validity</a:t>
          </a:r>
        </a:p>
      </dsp:txBody>
      <dsp:txXfrm>
        <a:off x="0" y="3551985"/>
        <a:ext cx="6096000" cy="17746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CB829-DAB8-3A48-A31B-1EAF4D156E91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5E1FB-4E38-204D-9998-BF6DB249E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80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5E1FB-4E38-204D-9998-BF6DB249E5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88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5E1FB-4E38-204D-9998-BF6DB249E5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72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5E1FB-4E38-204D-9998-BF6DB249E5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05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5E1FB-4E38-204D-9998-BF6DB249E5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44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5E1FB-4E38-204D-9998-BF6DB249E5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5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5E1FB-4E38-204D-9998-BF6DB249E5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20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5E1FB-4E38-204D-9998-BF6DB249E5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31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5E1FB-4E38-204D-9998-BF6DB249E5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16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5E1FB-4E38-204D-9998-BF6DB249E5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88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94986-32CC-A542-BF30-5264D8C434C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248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5E1FB-4E38-204D-9998-BF6DB249E5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60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5E1FB-4E38-204D-9998-BF6DB249E5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5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5E1FB-4E38-204D-9998-BF6DB249E5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2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75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84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65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89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46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04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62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30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2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56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0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080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5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multi coloured wooden stick figures">
            <a:extLst>
              <a:ext uri="{FF2B5EF4-FFF2-40B4-BE49-F238E27FC236}">
                <a16:creationId xmlns:a16="http://schemas.microsoft.com/office/drawing/2014/main" id="{77E9013A-9A5A-42B9-9704-C456473D9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745" b="11053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B4BF28-E359-714B-9CB2-2AE599220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514475"/>
            <a:ext cx="8381999" cy="1995487"/>
          </a:xfrm>
        </p:spPr>
        <p:txBody>
          <a:bodyPr>
            <a:normAutofit/>
          </a:bodyPr>
          <a:lstStyle/>
          <a:p>
            <a:pPr algn="l"/>
            <a:r>
              <a:rPr lang="en-US" sz="8000" dirty="0"/>
              <a:t>Validity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1075DF-BC70-034E-AD76-5B084A463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33847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Dr Oliver Clark</a:t>
            </a:r>
          </a:p>
        </p:txBody>
      </p:sp>
    </p:spTree>
    <p:extLst>
      <p:ext uri="{BB962C8B-B14F-4D97-AF65-F5344CB8AC3E}">
        <p14:creationId xmlns:p14="http://schemas.microsoft.com/office/powerpoint/2010/main" val="3066256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65801-E17D-124D-8D52-2ECAA901B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5421"/>
            <a:ext cx="9144000" cy="1263649"/>
          </a:xfrm>
        </p:spPr>
        <p:txBody>
          <a:bodyPr/>
          <a:lstStyle/>
          <a:p>
            <a:r>
              <a:rPr lang="en-GB" dirty="0"/>
              <a:t>Twisted Pear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5DD0A-DC4B-9742-9FF6-F3A22896AB16}"/>
              </a:ext>
            </a:extLst>
          </p:cNvPr>
          <p:cNvSpPr txBox="1"/>
          <p:nvPr/>
        </p:nvSpPr>
        <p:spPr>
          <a:xfrm>
            <a:off x="838200" y="6176963"/>
            <a:ext cx="185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0.21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A062A-A1FF-0B46-B791-9C1C56C244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5288" y="1269144"/>
            <a:ext cx="7960124" cy="532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5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08580-3EF5-0441-8E2E-0AC36F66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84462"/>
            <a:ext cx="9144000" cy="1263649"/>
          </a:xfrm>
        </p:spPr>
        <p:txBody>
          <a:bodyPr/>
          <a:lstStyle/>
          <a:p>
            <a:r>
              <a:rPr lang="en-GB" dirty="0"/>
              <a:t>Anscombe’s Quartet (1973)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7D0F65-02A7-B244-9081-B27520AC0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3283" y="1825625"/>
            <a:ext cx="626543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D5F21C-4A52-3045-AD55-E7BB7CE1E491}"/>
              </a:ext>
            </a:extLst>
          </p:cNvPr>
          <p:cNvSpPr txBox="1"/>
          <p:nvPr/>
        </p:nvSpPr>
        <p:spPr>
          <a:xfrm>
            <a:off x="1325880" y="6176963"/>
            <a:ext cx="128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 = 0.816</a:t>
            </a:r>
          </a:p>
        </p:txBody>
      </p:sp>
    </p:spTree>
    <p:extLst>
      <p:ext uri="{BB962C8B-B14F-4D97-AF65-F5344CB8AC3E}">
        <p14:creationId xmlns:p14="http://schemas.microsoft.com/office/powerpoint/2010/main" val="3612678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08580-3EF5-0441-8E2E-0AC36F66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1"/>
            <a:ext cx="5334000" cy="274796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8000"/>
              <a:t>datasauRus dozen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ABB0D9-C862-4844-A130-E7BCCD361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43000"/>
            <a:ext cx="4572000" cy="457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826C32-D217-4FED-A652-DF29E276E293}"/>
              </a:ext>
            </a:extLst>
          </p:cNvPr>
          <p:cNvSpPr/>
          <p:nvPr/>
        </p:nvSpPr>
        <p:spPr>
          <a:xfrm>
            <a:off x="5590438" y="4487507"/>
            <a:ext cx="4442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{Steph Locke and Lucy D'Agostino McGowan</a:t>
            </a:r>
          </a:p>
        </p:txBody>
      </p:sp>
    </p:spTree>
    <p:extLst>
      <p:ext uri="{BB962C8B-B14F-4D97-AF65-F5344CB8AC3E}">
        <p14:creationId xmlns:p14="http://schemas.microsoft.com/office/powerpoint/2010/main" val="1530597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0A73-9220-D444-B28F-95290D444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81037"/>
            <a:ext cx="9144000" cy="1263649"/>
          </a:xfrm>
        </p:spPr>
        <p:txBody>
          <a:bodyPr/>
          <a:lstStyle/>
          <a:p>
            <a:r>
              <a:rPr lang="en-GB" dirty="0"/>
              <a:t>Range Restriction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05C6E2-F2CB-684D-999F-09293D0BB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354" y="1825625"/>
            <a:ext cx="560729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378A1-F962-5A4D-AC9E-AC9A476BAF05}"/>
              </a:ext>
            </a:extLst>
          </p:cNvPr>
          <p:cNvSpPr txBox="1"/>
          <p:nvPr/>
        </p:nvSpPr>
        <p:spPr>
          <a:xfrm>
            <a:off x="527185" y="6000750"/>
            <a:ext cx="1758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r = 0.69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64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0A73-9220-D444-B28F-95290D444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06496"/>
            <a:ext cx="9144000" cy="1263649"/>
          </a:xfrm>
        </p:spPr>
        <p:txBody>
          <a:bodyPr/>
          <a:lstStyle/>
          <a:p>
            <a:r>
              <a:rPr lang="en-GB" dirty="0"/>
              <a:t>Range Restriction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378A1-F962-5A4D-AC9E-AC9A476BAF05}"/>
              </a:ext>
            </a:extLst>
          </p:cNvPr>
          <p:cNvSpPr txBox="1"/>
          <p:nvPr/>
        </p:nvSpPr>
        <p:spPr>
          <a:xfrm>
            <a:off x="762000" y="5646807"/>
            <a:ext cx="1758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r = 0.38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AD753F-2368-D242-9AE5-41DEF3B17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800" y="1825624"/>
            <a:ext cx="5800846" cy="450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92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0A73-9220-D444-B28F-95290D444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79633"/>
            <a:ext cx="9144000" cy="1263649"/>
          </a:xfrm>
        </p:spPr>
        <p:txBody>
          <a:bodyPr/>
          <a:lstStyle/>
          <a:p>
            <a:r>
              <a:rPr lang="en-GB" dirty="0"/>
              <a:t>Range Restriction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378A1-F962-5A4D-AC9E-AC9A476BAF05}"/>
              </a:ext>
            </a:extLst>
          </p:cNvPr>
          <p:cNvSpPr txBox="1"/>
          <p:nvPr/>
        </p:nvSpPr>
        <p:spPr>
          <a:xfrm>
            <a:off x="320810" y="6000750"/>
            <a:ext cx="1758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r = 0.18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D4966E-0FCF-4340-9F04-78B867E8F8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7800" y="1690688"/>
            <a:ext cx="5911850" cy="458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55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0A73-9220-D444-B28F-95290D444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5534"/>
            <a:ext cx="9144000" cy="13797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Range Restriction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DD2F22CA-A5CC-1043-AF2C-D6AF4AED91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3080014"/>
            <a:ext cx="3794760" cy="2940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D4966E-0FCF-4340-9F04-78B867E8F81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920" y="3159425"/>
            <a:ext cx="3794760" cy="294093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6B5BFF-4E5E-B843-8F62-50279818E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7562" y="3090950"/>
            <a:ext cx="3794760" cy="2940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378A1-F962-5A4D-AC9E-AC9A476BAF05}"/>
              </a:ext>
            </a:extLst>
          </p:cNvPr>
          <p:cNvSpPr txBox="1"/>
          <p:nvPr/>
        </p:nvSpPr>
        <p:spPr>
          <a:xfrm>
            <a:off x="7848600" y="5823020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4000" dirty="0"/>
              <a:t>N = 249, p = 0.005</a:t>
            </a:r>
            <a:endParaRPr lang="en-GB" sz="4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921EA-1E69-C14B-B8CE-1752A0149C07}"/>
              </a:ext>
            </a:extLst>
          </p:cNvPr>
          <p:cNvSpPr txBox="1"/>
          <p:nvPr/>
        </p:nvSpPr>
        <p:spPr>
          <a:xfrm>
            <a:off x="3800712" y="2470500"/>
            <a:ext cx="4620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4000" dirty="0"/>
              <a:t>N = 1637, p = 2.2e-16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7E8F2-8970-3A44-9F5B-8CD6765B4F01}"/>
              </a:ext>
            </a:extLst>
          </p:cNvPr>
          <p:cNvSpPr txBox="1"/>
          <p:nvPr/>
        </p:nvSpPr>
        <p:spPr>
          <a:xfrm>
            <a:off x="204204" y="5823020"/>
            <a:ext cx="4879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N = 10000, p &lt; 2.2e-16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052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0A73-9220-D444-B28F-95290D444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5534"/>
            <a:ext cx="9144000" cy="13797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Validity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90EB3D-CFCC-46DD-9604-5C3643F93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620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412D7-B9AA-5F45-B7B5-5F9B6ECF7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>
            <a:normAutofit/>
          </a:bodyPr>
          <a:lstStyle/>
          <a:p>
            <a:r>
              <a:rPr lang="en-US" dirty="0"/>
              <a:t>This Week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F40AD0-CA73-4E9E-B8BA-7B0230F9CC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4820866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801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CE49-268E-6E42-8D38-C81CA284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2C8D-2B46-3141-A94D-CC3E4A16B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Validity</a:t>
            </a:r>
          </a:p>
          <a:p>
            <a:r>
              <a:rPr lang="en-US" dirty="0"/>
              <a:t>Establishing Predictive and Concurrent Validity</a:t>
            </a:r>
          </a:p>
          <a:p>
            <a:r>
              <a:rPr lang="en-US" dirty="0"/>
              <a:t>Relationship between reliability and validity</a:t>
            </a:r>
          </a:p>
        </p:txBody>
      </p:sp>
    </p:spTree>
    <p:extLst>
      <p:ext uri="{BB962C8B-B14F-4D97-AF65-F5344CB8AC3E}">
        <p14:creationId xmlns:p14="http://schemas.microsoft.com/office/powerpoint/2010/main" val="1416322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3805F-2E21-E94C-945B-52651EEF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and Content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C3AA3-9BA8-DF46-B727-230FF58E0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the items assess what they claim to assess?</a:t>
            </a:r>
          </a:p>
          <a:p>
            <a:r>
              <a:rPr lang="en-US" dirty="0"/>
              <a:t>Are there items that represent all different areas of the construct?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915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ACE49-268E-6E42-8D38-C81CA2847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3810001" cy="2025649"/>
          </a:xfrm>
        </p:spPr>
        <p:txBody>
          <a:bodyPr anchor="b">
            <a:normAutofit/>
          </a:bodyPr>
          <a:lstStyle/>
          <a:p>
            <a:r>
              <a:rPr lang="en-US" dirty="0"/>
              <a:t>Criterion Validity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2C686F-ABE6-FF40-9684-0264C20B7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0" y="1714499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2C8D-2B46-3141-A94D-CC3E4A16B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3047999"/>
            <a:ext cx="3810000" cy="3048001"/>
          </a:xfrm>
        </p:spPr>
        <p:txBody>
          <a:bodyPr>
            <a:normAutofit/>
          </a:bodyPr>
          <a:lstStyle/>
          <a:p>
            <a:r>
              <a:rPr lang="en-US" dirty="0"/>
              <a:t>Predictive</a:t>
            </a:r>
          </a:p>
          <a:p>
            <a:r>
              <a:rPr lang="en-US" dirty="0"/>
              <a:t>Concurrent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345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ACE49-268E-6E42-8D38-C81CA2847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3810001" cy="2025649"/>
          </a:xfrm>
        </p:spPr>
        <p:txBody>
          <a:bodyPr anchor="b">
            <a:normAutofit/>
          </a:bodyPr>
          <a:lstStyle/>
          <a:p>
            <a:r>
              <a:rPr lang="en-US" dirty="0"/>
              <a:t>Validity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C26B3D-0432-9445-9B63-2B441F415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592580"/>
            <a:ext cx="6096000" cy="367283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687B2F-1187-654F-ACCF-7E07C7C9D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3047999"/>
            <a:ext cx="3810000" cy="304800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90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ACE49-268E-6E42-8D38-C81CA2847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3810001" cy="2025649"/>
          </a:xfrm>
        </p:spPr>
        <p:txBody>
          <a:bodyPr anchor="b">
            <a:normAutofit/>
          </a:bodyPr>
          <a:lstStyle/>
          <a:p>
            <a:r>
              <a:rPr lang="en-US" dirty="0"/>
              <a:t>Validity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48F226-2502-5542-96D7-8101D4FC1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2026" y="762000"/>
            <a:ext cx="5695950" cy="5695950"/>
          </a:xfrm>
        </p:spPr>
      </p:pic>
    </p:spTree>
    <p:extLst>
      <p:ext uri="{BB962C8B-B14F-4D97-AF65-F5344CB8AC3E}">
        <p14:creationId xmlns:p14="http://schemas.microsoft.com/office/powerpoint/2010/main" val="4274175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A2F7-B2F3-D640-9A82-A94CE337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Reliability and Validity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ACD0F5-01E4-9542-8D0C-A3450611F364}"/>
                  </a:ext>
                </a:extLst>
              </p:cNvPr>
              <p:cNvSpPr txBox="1"/>
              <p:nvPr/>
            </p:nvSpPr>
            <p:spPr>
              <a:xfrm>
                <a:off x="3992450" y="3429000"/>
                <a:ext cx="3706078" cy="819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4400" b="0" i="1" baseline="-250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sz="4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ACD0F5-01E4-9542-8D0C-A3450611F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450" y="3429000"/>
                <a:ext cx="3706078" cy="819904"/>
              </a:xfrm>
              <a:prstGeom prst="rect">
                <a:avLst/>
              </a:prstGeom>
              <a:blipFill>
                <a:blip r:embed="rId6"/>
                <a:stretch>
                  <a:fillRect l="-1027" r="-342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C8963A-9F0F-A44E-8652-21BF279BAA98}"/>
                  </a:ext>
                </a:extLst>
              </p:cNvPr>
              <p:cNvSpPr txBox="1"/>
              <p:nvPr/>
            </p:nvSpPr>
            <p:spPr>
              <a:xfrm>
                <a:off x="3333484" y="4924048"/>
                <a:ext cx="6126228" cy="825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4400" b="0" i="1" baseline="-250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0.87</m:t>
                          </m:r>
                          <m:r>
                            <a:rPr lang="en-US" sz="4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0.79</m:t>
                          </m:r>
                        </m:e>
                      </m:rad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=0.83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C8963A-9F0F-A44E-8652-21BF279BA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484" y="4924048"/>
                <a:ext cx="6126228" cy="825739"/>
              </a:xfrm>
              <a:prstGeom prst="rect">
                <a:avLst/>
              </a:prstGeom>
              <a:blipFill>
                <a:blip r:embed="rId7"/>
                <a:stretch>
                  <a:fillRect l="-415" r="-145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5268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1A00-E49E-BF40-B25E-5C572CD73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6" y="515959"/>
            <a:ext cx="9144000" cy="1263649"/>
          </a:xfrm>
        </p:spPr>
        <p:txBody>
          <a:bodyPr/>
          <a:lstStyle/>
          <a:p>
            <a:r>
              <a:rPr lang="en-GB" dirty="0" err="1"/>
              <a:t>Scattergrams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A51E2-FA70-234C-9256-73ECF2B99A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6078" y="4094162"/>
            <a:ext cx="3424009" cy="229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CB2BE0-C0CE-C74F-8F25-0A0ABD006D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77" y="4116387"/>
            <a:ext cx="3390813" cy="2270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991FEC-E3C6-7143-AF64-411BAD83E74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936" y="1690688"/>
            <a:ext cx="3531162" cy="23641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73DDA0-2418-0A4D-8435-866147EEFFB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5194" y="1712912"/>
            <a:ext cx="3375203" cy="22597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09093F-8A23-2847-9FCC-5D761546498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772" y="1712912"/>
            <a:ext cx="3155422" cy="211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65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|1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"/>
</p:tagLst>
</file>

<file path=ppt/theme/theme1.xml><?xml version="1.0" encoding="utf-8"?>
<a:theme xmlns:a="http://schemas.openxmlformats.org/drawingml/2006/main" name="TornVTI">
  <a:themeElements>
    <a:clrScheme name="AnalogousFromRegularSeed_2SEEDS">
      <a:dk1>
        <a:srgbClr val="000000"/>
      </a:dk1>
      <a:lt1>
        <a:srgbClr val="FFFFFF"/>
      </a:lt1>
      <a:dk2>
        <a:srgbClr val="36221E"/>
      </a:dk2>
      <a:lt2>
        <a:srgbClr val="E8E3E2"/>
      </a:lt2>
      <a:accent1>
        <a:srgbClr val="3BA7B1"/>
      </a:accent1>
      <a:accent2>
        <a:srgbClr val="46B28F"/>
      </a:accent2>
      <a:accent3>
        <a:srgbClr val="4D87C3"/>
      </a:accent3>
      <a:accent4>
        <a:srgbClr val="B13B65"/>
      </a:accent4>
      <a:accent5>
        <a:srgbClr val="C3534D"/>
      </a:accent5>
      <a:accent6>
        <a:srgbClr val="B1733B"/>
      </a:accent6>
      <a:hlink>
        <a:srgbClr val="BF4B3F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D5B7CF51FD7D419C5CAA01758E47AC" ma:contentTypeVersion="13" ma:contentTypeDescription="Create a new document." ma:contentTypeScope="" ma:versionID="b64f38b3ec8a3619e5554203bfedb273">
  <xsd:schema xmlns:xsd="http://www.w3.org/2001/XMLSchema" xmlns:xs="http://www.w3.org/2001/XMLSchema" xmlns:p="http://schemas.microsoft.com/office/2006/metadata/properties" xmlns:ns2="22dc0c7b-222c-4368-9d25-b23c1c5625aa" xmlns:ns3="a544f5c6-c2b2-44cf-9139-519269434505" targetNamespace="http://schemas.microsoft.com/office/2006/metadata/properties" ma:root="true" ma:fieldsID="24a7b17ef24addfb07d34f978b6a18cc" ns2:_="" ns3:_="">
    <xsd:import namespace="22dc0c7b-222c-4368-9d25-b23c1c5625aa"/>
    <xsd:import namespace="a544f5c6-c2b2-44cf-9139-5192694345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dc0c7b-222c-4368-9d25-b23c1c5625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44f5c6-c2b2-44cf-9139-51926943450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0F5839-5119-4BD0-91E3-0E919C86EA5A}">
  <ds:schemaRefs>
    <ds:schemaRef ds:uri="http://purl.org/dc/dcmitype/"/>
    <ds:schemaRef ds:uri="a544f5c6-c2b2-44cf-9139-519269434505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3450dea5-9c92-46d7-80ec-867c4bee000d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11F0D8E-56F3-43EB-B1F9-EB0FEE3CB0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12F534-7070-4351-8DA7-81BD3011949C}"/>
</file>

<file path=docProps/app.xml><?xml version="1.0" encoding="utf-8"?>
<Properties xmlns="http://schemas.openxmlformats.org/officeDocument/2006/extended-properties" xmlns:vt="http://schemas.openxmlformats.org/officeDocument/2006/docPropsVTypes">
  <TotalTime>2501</TotalTime>
  <Words>147</Words>
  <Application>Microsoft Macintosh PowerPoint</Application>
  <PresentationFormat>Widescreen</PresentationFormat>
  <Paragraphs>52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Nova Cond</vt:lpstr>
      <vt:lpstr>Calibri</vt:lpstr>
      <vt:lpstr>Cambria Math</vt:lpstr>
      <vt:lpstr>Impact</vt:lpstr>
      <vt:lpstr>TornVTI</vt:lpstr>
      <vt:lpstr>Validity</vt:lpstr>
      <vt:lpstr>This Week</vt:lpstr>
      <vt:lpstr>This Video</vt:lpstr>
      <vt:lpstr>Face and Content Validation</vt:lpstr>
      <vt:lpstr>Criterion Validity</vt:lpstr>
      <vt:lpstr>Validity</vt:lpstr>
      <vt:lpstr>Validity</vt:lpstr>
      <vt:lpstr>Relationship between Reliability and Validity</vt:lpstr>
      <vt:lpstr>Scattergrams</vt:lpstr>
      <vt:lpstr>Twisted Pear</vt:lpstr>
      <vt:lpstr>Anscombe’s Quartet (1973)</vt:lpstr>
      <vt:lpstr>datasauRus dozen</vt:lpstr>
      <vt:lpstr>Range Restriction</vt:lpstr>
      <vt:lpstr>Range Restriction</vt:lpstr>
      <vt:lpstr>Range Restriction</vt:lpstr>
      <vt:lpstr>Range Restriction</vt:lpstr>
      <vt:lpstr>Validity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Validity</dc:title>
  <dc:creator>Oliver Clark</dc:creator>
  <cp:lastModifiedBy>Oliver Clark</cp:lastModifiedBy>
  <cp:revision>4</cp:revision>
  <dcterms:created xsi:type="dcterms:W3CDTF">2021-03-04T18:36:35Z</dcterms:created>
  <dcterms:modified xsi:type="dcterms:W3CDTF">2021-03-17T19:09:55Z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0x010100A4D5B7CF51FD7D419C5CAA01758E47AC</vt:lpwstr>
  </property>
</Properties>
</file>